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2904" y="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4AC2-8676-42A0-B4CB-089995FCC741}" type="datetimeFigureOut">
              <a:rPr lang="es-ES" smtClean="0"/>
              <a:t>06/04/2015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6E3A-CC0A-445D-824C-DBB0C79A7A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5353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4AC2-8676-42A0-B4CB-089995FCC741}" type="datetimeFigureOut">
              <a:rPr lang="es-ES" smtClean="0"/>
              <a:t>06/04/2015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6E3A-CC0A-445D-824C-DBB0C79A7A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7437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4AC2-8676-42A0-B4CB-089995FCC741}" type="datetimeFigureOut">
              <a:rPr lang="es-ES" smtClean="0"/>
              <a:t>06/04/2015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6E3A-CC0A-445D-824C-DBB0C79A7A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1883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4AC2-8676-42A0-B4CB-089995FCC741}" type="datetimeFigureOut">
              <a:rPr lang="es-ES" smtClean="0"/>
              <a:t>06/04/2015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6E3A-CC0A-445D-824C-DBB0C79A7A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691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4AC2-8676-42A0-B4CB-089995FCC741}" type="datetimeFigureOut">
              <a:rPr lang="es-ES" smtClean="0"/>
              <a:t>06/04/2015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6E3A-CC0A-445D-824C-DBB0C79A7A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253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4AC2-8676-42A0-B4CB-089995FCC741}" type="datetimeFigureOut">
              <a:rPr lang="es-ES" smtClean="0"/>
              <a:t>06/04/2015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6E3A-CC0A-445D-824C-DBB0C79A7A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1974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4AC2-8676-42A0-B4CB-089995FCC741}" type="datetimeFigureOut">
              <a:rPr lang="es-ES" smtClean="0"/>
              <a:t>06/04/2015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6E3A-CC0A-445D-824C-DBB0C79A7A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647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4AC2-8676-42A0-B4CB-089995FCC741}" type="datetimeFigureOut">
              <a:rPr lang="es-ES" smtClean="0"/>
              <a:t>06/04/2015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6E3A-CC0A-445D-824C-DBB0C79A7A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24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4AC2-8676-42A0-B4CB-089995FCC741}" type="datetimeFigureOut">
              <a:rPr lang="es-ES" smtClean="0"/>
              <a:t>06/04/2015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6E3A-CC0A-445D-824C-DBB0C79A7A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148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4AC2-8676-42A0-B4CB-089995FCC741}" type="datetimeFigureOut">
              <a:rPr lang="es-ES" smtClean="0"/>
              <a:t>06/04/2015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6E3A-CC0A-445D-824C-DBB0C79A7A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968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4AC2-8676-42A0-B4CB-089995FCC741}" type="datetimeFigureOut">
              <a:rPr lang="es-ES" smtClean="0"/>
              <a:t>06/04/2015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6E3A-CC0A-445D-824C-DBB0C79A7A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4249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94AC2-8676-42A0-B4CB-089995FCC741}" type="datetimeFigureOut">
              <a:rPr lang="es-ES" smtClean="0"/>
              <a:t>06/04/2015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46E3A-CC0A-445D-824C-DBB0C79A7A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500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71" y="0"/>
            <a:ext cx="6884371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42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11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18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03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71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7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17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80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1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00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87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67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58000" cy="914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40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54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7999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52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6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7999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25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58000" cy="914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70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7999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11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02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96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56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Presentación en pantalla 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ANA MARITZA GONZÁLEZ MORALES</cp:lastModifiedBy>
  <cp:revision>3</cp:revision>
  <dcterms:created xsi:type="dcterms:W3CDTF">2015-03-20T00:49:46Z</dcterms:created>
  <dcterms:modified xsi:type="dcterms:W3CDTF">2015-04-06T15:07:50Z</dcterms:modified>
</cp:coreProperties>
</file>